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4" r:id="rId5"/>
    <p:sldId id="265" r:id="rId6"/>
    <p:sldId id="278" r:id="rId7"/>
    <p:sldId id="260" r:id="rId8"/>
    <p:sldId id="261" r:id="rId9"/>
    <p:sldId id="262" r:id="rId10"/>
    <p:sldId id="263"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varScale="1">
        <p:scale>
          <a:sx n="76" d="100"/>
          <a:sy n="76" d="100"/>
        </p:scale>
        <p:origin x="-90" y="-7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25611D47-F8E0-43B8-80BC-4CC5E69E58F0}" type="datetimeFigureOut">
              <a:rPr lang="en-AU" smtClean="0"/>
              <a:t>9/09/2016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3013336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25611D47-F8E0-43B8-80BC-4CC5E69E58F0}" type="datetimeFigureOut">
              <a:rPr lang="en-AU" smtClean="0"/>
              <a:t>9/09/2016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600633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25611D47-F8E0-43B8-80BC-4CC5E69E58F0}" type="datetimeFigureOut">
              <a:rPr lang="en-AU" smtClean="0"/>
              <a:t>9/09/2016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397755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25611D47-F8E0-43B8-80BC-4CC5E69E58F0}" type="datetimeFigureOut">
              <a:rPr lang="en-AU" smtClean="0"/>
              <a:t>9/09/2016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66713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611D47-F8E0-43B8-80BC-4CC5E69E58F0}" type="datetimeFigureOut">
              <a:rPr lang="en-AU" smtClean="0"/>
              <a:t>9/09/2016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3254234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25611D47-F8E0-43B8-80BC-4CC5E69E58F0}" type="datetimeFigureOut">
              <a:rPr lang="en-AU" smtClean="0"/>
              <a:t>9/09/2016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711845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25611D47-F8E0-43B8-80BC-4CC5E69E58F0}" type="datetimeFigureOut">
              <a:rPr lang="en-AU" smtClean="0"/>
              <a:t>9/09/2016</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201692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25611D47-F8E0-43B8-80BC-4CC5E69E58F0}" type="datetimeFigureOut">
              <a:rPr lang="en-AU" smtClean="0"/>
              <a:t>9/09/2016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332971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11D47-F8E0-43B8-80BC-4CC5E69E58F0}" type="datetimeFigureOut">
              <a:rPr lang="en-AU" smtClean="0"/>
              <a:t>9/09/2016</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162687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611D47-F8E0-43B8-80BC-4CC5E69E58F0}" type="datetimeFigureOut">
              <a:rPr lang="en-AU" smtClean="0"/>
              <a:t>9/09/2016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1770965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611D47-F8E0-43B8-80BC-4CC5E69E58F0}" type="datetimeFigureOut">
              <a:rPr lang="en-AU" smtClean="0"/>
              <a:t>9/09/2016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BB2C7EF-5675-407C-8026-D9C00E3CACB7}" type="slidenum">
              <a:rPr lang="en-AU" smtClean="0"/>
              <a:t>‹#›</a:t>
            </a:fld>
            <a:endParaRPr lang="en-AU"/>
          </a:p>
        </p:txBody>
      </p:sp>
    </p:spTree>
    <p:extLst>
      <p:ext uri="{BB962C8B-B14F-4D97-AF65-F5344CB8AC3E}">
        <p14:creationId xmlns:p14="http://schemas.microsoft.com/office/powerpoint/2010/main" val="370662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11D47-F8E0-43B8-80BC-4CC5E69E58F0}" type="datetimeFigureOut">
              <a:rPr lang="en-AU" smtClean="0"/>
              <a:t>9/09/2016</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2C7EF-5675-407C-8026-D9C00E3CACB7}" type="slidenum">
              <a:rPr lang="en-AU" smtClean="0"/>
              <a:t>‹#›</a:t>
            </a:fld>
            <a:endParaRPr lang="en-AU"/>
          </a:p>
        </p:txBody>
      </p:sp>
    </p:spTree>
    <p:extLst>
      <p:ext uri="{BB962C8B-B14F-4D97-AF65-F5344CB8AC3E}">
        <p14:creationId xmlns:p14="http://schemas.microsoft.com/office/powerpoint/2010/main" val="3700532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9489" y="718951"/>
            <a:ext cx="9144000" cy="2387600"/>
          </a:xfrm>
        </p:spPr>
        <p:txBody>
          <a:bodyPr>
            <a:noAutofit/>
          </a:bodyPr>
          <a:lstStyle/>
          <a:p>
            <a:r>
              <a:rPr lang="en-AU" sz="19900" dirty="0" smtClean="0">
                <a:latin typeface="Cloister Black" panose="00000400000000000000" pitchFamily="2" charset="0"/>
              </a:rPr>
              <a:t> </a:t>
            </a:r>
            <a:endParaRPr lang="en-AU" sz="19900" dirty="0">
              <a:latin typeface="Cloister Black" panose="00000400000000000000" pitchFamily="2" charset="0"/>
            </a:endParaRPr>
          </a:p>
        </p:txBody>
      </p:sp>
      <p:sp>
        <p:nvSpPr>
          <p:cNvPr id="3" name="Subtitle 2"/>
          <p:cNvSpPr>
            <a:spLocks noGrp="1"/>
          </p:cNvSpPr>
          <p:nvPr>
            <p:ph type="subTitle" idx="1"/>
          </p:nvPr>
        </p:nvSpPr>
        <p:spPr>
          <a:xfrm>
            <a:off x="814191" y="2743199"/>
            <a:ext cx="10634597" cy="3369502"/>
          </a:xfrm>
        </p:spPr>
        <p:txBody>
          <a:bodyPr>
            <a:normAutofit/>
          </a:bodyPr>
          <a:lstStyle/>
          <a:p>
            <a:r>
              <a:rPr lang="en-AU" sz="2800" dirty="0"/>
              <a:t>Earliest castles were not very comfortable places in which to live. They were built primarily as the lord’s headquarters and provided shelters for the lord and his armies. In case of attack, they also provided a place for the safety of nearby villagers. As it became more common for the lord’s families and servants to occupy these castles, more and more buildings were added. Castles became worlds unto themselves. There were mills, bakeries, stables, smithies, mews for the hawks and more.</a:t>
            </a:r>
          </a:p>
          <a:p>
            <a:endParaRPr lang="en-AU" dirty="0"/>
          </a:p>
        </p:txBody>
      </p:sp>
      <p:pic>
        <p:nvPicPr>
          <p:cNvPr id="4" name="Picture 3"/>
          <p:cNvPicPr>
            <a:picLocks noChangeAspect="1"/>
          </p:cNvPicPr>
          <p:nvPr/>
        </p:nvPicPr>
        <p:blipFill>
          <a:blip r:embed="rId2"/>
          <a:stretch>
            <a:fillRect/>
          </a:stretch>
        </p:blipFill>
        <p:spPr>
          <a:xfrm>
            <a:off x="3124586" y="698768"/>
            <a:ext cx="5562214" cy="1587232"/>
          </a:xfrm>
          <a:prstGeom prst="rect">
            <a:avLst/>
          </a:prstGeom>
        </p:spPr>
      </p:pic>
    </p:spTree>
    <p:extLst>
      <p:ext uri="{BB962C8B-B14F-4D97-AF65-F5344CB8AC3E}">
        <p14:creationId xmlns:p14="http://schemas.microsoft.com/office/powerpoint/2010/main" val="40868065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5774869" cy="76998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705348" y="808263"/>
            <a:ext cx="8556173" cy="6417130"/>
          </a:xfrm>
          <a:prstGeom prst="rect">
            <a:avLst/>
          </a:prstGeom>
        </p:spPr>
      </p:pic>
    </p:spTree>
    <p:extLst>
      <p:ext uri="{BB962C8B-B14F-4D97-AF65-F5344CB8AC3E}">
        <p14:creationId xmlns:p14="http://schemas.microsoft.com/office/powerpoint/2010/main" val="14944705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8078" y="44649"/>
            <a:ext cx="8170606" cy="6679868"/>
          </a:xfrm>
          <a:prstGeom prst="rect">
            <a:avLst/>
          </a:prstGeom>
        </p:spPr>
      </p:pic>
    </p:spTree>
    <p:extLst>
      <p:ext uri="{BB962C8B-B14F-4D97-AF65-F5344CB8AC3E}">
        <p14:creationId xmlns:p14="http://schemas.microsoft.com/office/powerpoint/2010/main" val="2952695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6192" y="521887"/>
            <a:ext cx="9866671" cy="924069"/>
          </a:xfrm>
          <a:prstGeom prst="rect">
            <a:avLst/>
          </a:prstGeom>
        </p:spPr>
      </p:pic>
      <p:sp>
        <p:nvSpPr>
          <p:cNvPr id="3" name="Content Placeholder 2"/>
          <p:cNvSpPr>
            <a:spLocks noGrp="1"/>
          </p:cNvSpPr>
          <p:nvPr>
            <p:ph sz="half" idx="1"/>
          </p:nvPr>
        </p:nvSpPr>
        <p:spPr/>
        <p:txBody>
          <a:bodyPr>
            <a:normAutofit lnSpcReduction="10000"/>
          </a:bodyPr>
          <a:lstStyle/>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Neuschwanstein</a:t>
            </a:r>
            <a:r>
              <a:rPr lang="en-AU" dirty="0" smtClean="0">
                <a:latin typeface="Arabic Typesetting" panose="03020402040406030203" pitchFamily="66" charset="-78"/>
                <a:cs typeface="Arabic Typesetting" panose="03020402040406030203" pitchFamily="66" charset="-78"/>
              </a:rPr>
              <a:t> </a:t>
            </a: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Ribbesbüttel</a:t>
            </a:r>
            <a:endParaRPr lang="en-AU" dirty="0" smtClean="0">
              <a:latin typeface="Arabic Typesetting" panose="03020402040406030203" pitchFamily="66" charset="-78"/>
              <a:cs typeface="Arabic Typesetting" panose="03020402040406030203" pitchFamily="66" charset="-78"/>
            </a:endParaRPr>
          </a:p>
          <a:p>
            <a:r>
              <a:rPr lang="en-AU" dirty="0" err="1" smtClean="0">
                <a:latin typeface="Arabic Typesetting" panose="03020402040406030203" pitchFamily="66" charset="-78"/>
                <a:cs typeface="Arabic Typesetting" panose="03020402040406030203" pitchFamily="66" charset="-78"/>
              </a:rPr>
              <a:t>Gifhorn</a:t>
            </a:r>
            <a:r>
              <a:rPr lang="en-AU" dirty="0" smtClean="0">
                <a:latin typeface="Arabic Typesetting" panose="03020402040406030203" pitchFamily="66" charset="-78"/>
                <a:cs typeface="Arabic Typesetting" panose="03020402040406030203" pitchFamily="66" charset="-78"/>
              </a:rPr>
              <a:t> See </a:t>
            </a:r>
            <a:r>
              <a:rPr lang="en-AU" dirty="0" err="1" smtClean="0">
                <a:latin typeface="Arabic Typesetting" panose="03020402040406030203" pitchFamily="66" charset="-78"/>
                <a:cs typeface="Arabic Typesetting" panose="03020402040406030203" pitchFamily="66" charset="-78"/>
              </a:rPr>
              <a:t>Schloss</a:t>
            </a:r>
            <a:endParaRPr lang="en-AU" dirty="0" smtClean="0">
              <a:latin typeface="Arabic Typesetting" panose="03020402040406030203" pitchFamily="66" charset="-78"/>
              <a:cs typeface="Arabic Typesetting" panose="03020402040406030203" pitchFamily="66" charset="-78"/>
            </a:endParaRP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Acarden</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Braunschweig</a:t>
            </a:r>
            <a:endParaRPr lang="en-AU" dirty="0" smtClean="0">
              <a:latin typeface="Arabic Typesetting" panose="03020402040406030203" pitchFamily="66" charset="-78"/>
              <a:cs typeface="Arabic Typesetting" panose="03020402040406030203" pitchFamily="66" charset="-78"/>
            </a:endParaRP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Charlottenburg</a:t>
            </a:r>
            <a:endParaRPr lang="en-AU" dirty="0" smtClean="0">
              <a:latin typeface="Arabic Typesetting" panose="03020402040406030203" pitchFamily="66" charset="-78"/>
              <a:cs typeface="Arabic Typesetting" panose="03020402040406030203" pitchFamily="66" charset="-78"/>
            </a:endParaRP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Weinegaröde</a:t>
            </a:r>
            <a:endParaRPr lang="en-AU" dirty="0" smtClean="0">
              <a:latin typeface="Arabic Typesetting" panose="03020402040406030203" pitchFamily="66" charset="-78"/>
              <a:cs typeface="Arabic Typesetting" panose="03020402040406030203" pitchFamily="66" charset="-78"/>
            </a:endParaRP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Bückerborg</a:t>
            </a:r>
            <a:endParaRPr lang="en-AU" dirty="0" smtClean="0">
              <a:latin typeface="Arabic Typesetting" panose="03020402040406030203" pitchFamily="66" charset="-78"/>
              <a:cs typeface="Arabic Typesetting" panose="03020402040406030203" pitchFamily="66" charset="-78"/>
            </a:endParaRPr>
          </a:p>
          <a:p>
            <a:r>
              <a:rPr lang="en-AU" dirty="0" smtClean="0">
                <a:latin typeface="Arabic Typesetting" panose="03020402040406030203" pitchFamily="66" charset="-78"/>
                <a:cs typeface="Arabic Typesetting" panose="03020402040406030203" pitchFamily="66" charset="-78"/>
              </a:rPr>
              <a:t>Burg Hohenzollern </a:t>
            </a:r>
          </a:p>
          <a:p>
            <a:r>
              <a:rPr lang="en-AU" dirty="0" smtClean="0">
                <a:latin typeface="Arabic Typesetting" panose="03020402040406030203" pitchFamily="66" charset="-78"/>
                <a:cs typeface="Arabic Typesetting" panose="03020402040406030203" pitchFamily="66" charset="-78"/>
              </a:rPr>
              <a:t>Prague Castle</a:t>
            </a:r>
          </a:p>
          <a:p>
            <a:endParaRPr lang="en-AU" dirty="0" smtClean="0"/>
          </a:p>
          <a:p>
            <a:endParaRPr lang="en-AU" dirty="0"/>
          </a:p>
        </p:txBody>
      </p:sp>
      <p:sp>
        <p:nvSpPr>
          <p:cNvPr id="4" name="Content Placeholder 3"/>
          <p:cNvSpPr>
            <a:spLocks noGrp="1"/>
          </p:cNvSpPr>
          <p:nvPr>
            <p:ph sz="half" idx="2"/>
          </p:nvPr>
        </p:nvSpPr>
        <p:spPr/>
        <p:txBody>
          <a:bodyPr>
            <a:normAutofit lnSpcReduction="10000"/>
          </a:bodyPr>
          <a:lstStyle/>
          <a:p>
            <a:r>
              <a:rPr lang="en-AU" dirty="0" smtClean="0">
                <a:latin typeface="Arabic Typesetting" panose="03020402040406030203" pitchFamily="66" charset="-78"/>
                <a:cs typeface="Arabic Typesetting" panose="03020402040406030203" pitchFamily="66" charset="-78"/>
              </a:rPr>
              <a:t>Belfast castle</a:t>
            </a:r>
          </a:p>
          <a:p>
            <a:r>
              <a:rPr lang="en-AU" dirty="0" err="1" smtClean="0">
                <a:latin typeface="Arabic Typesetting" panose="03020402040406030203" pitchFamily="66" charset="-78"/>
                <a:cs typeface="Arabic Typesetting" panose="03020402040406030203" pitchFamily="66" charset="-78"/>
              </a:rPr>
              <a:t>Dunluce</a:t>
            </a:r>
            <a:r>
              <a:rPr lang="en-AU" dirty="0" smtClean="0">
                <a:latin typeface="Arabic Typesetting" panose="03020402040406030203" pitchFamily="66" charset="-78"/>
                <a:cs typeface="Arabic Typesetting" panose="03020402040406030203" pitchFamily="66" charset="-78"/>
              </a:rPr>
              <a:t> Castle</a:t>
            </a:r>
          </a:p>
          <a:p>
            <a:r>
              <a:rPr lang="en-AU" dirty="0" err="1" smtClean="0">
                <a:latin typeface="Arabic Typesetting" panose="03020402040406030203" pitchFamily="66" charset="-78"/>
                <a:cs typeface="Arabic Typesetting" panose="03020402040406030203" pitchFamily="66" charset="-78"/>
              </a:rPr>
              <a:t>Carrickfergus</a:t>
            </a:r>
            <a:r>
              <a:rPr lang="en-AU" dirty="0" smtClean="0">
                <a:latin typeface="Arabic Typesetting" panose="03020402040406030203" pitchFamily="66" charset="-78"/>
                <a:cs typeface="Arabic Typesetting" panose="03020402040406030203" pitchFamily="66" charset="-78"/>
              </a:rPr>
              <a:t> Castle</a:t>
            </a:r>
          </a:p>
          <a:p>
            <a:r>
              <a:rPr lang="en-AU" dirty="0" err="1" smtClean="0">
                <a:latin typeface="Arabic Typesetting" panose="03020402040406030203" pitchFamily="66" charset="-78"/>
                <a:cs typeface="Arabic Typesetting" panose="03020402040406030203" pitchFamily="66" charset="-78"/>
              </a:rPr>
              <a:t>Sketrick</a:t>
            </a:r>
            <a:r>
              <a:rPr lang="en-AU" dirty="0" smtClean="0">
                <a:latin typeface="Arabic Typesetting" panose="03020402040406030203" pitchFamily="66" charset="-78"/>
                <a:cs typeface="Arabic Typesetting" panose="03020402040406030203" pitchFamily="66" charset="-78"/>
              </a:rPr>
              <a:t> Castle</a:t>
            </a:r>
          </a:p>
          <a:p>
            <a:r>
              <a:rPr lang="en-AU" dirty="0" err="1" smtClean="0">
                <a:latin typeface="Arabic Typesetting" panose="03020402040406030203" pitchFamily="66" charset="-78"/>
                <a:cs typeface="Arabic Typesetting" panose="03020402040406030203" pitchFamily="66" charset="-78"/>
              </a:rPr>
              <a:t>Schloss</a:t>
            </a:r>
            <a:r>
              <a:rPr lang="en-AU" dirty="0" smtClean="0">
                <a:latin typeface="Arabic Typesetting" panose="03020402040406030203" pitchFamily="66" charset="-78"/>
                <a:cs typeface="Arabic Typesetting" panose="03020402040406030203" pitchFamily="66" charset="-78"/>
              </a:rPr>
              <a:t> </a:t>
            </a:r>
            <a:r>
              <a:rPr lang="en-AU" dirty="0" err="1" smtClean="0">
                <a:latin typeface="Arabic Typesetting" panose="03020402040406030203" pitchFamily="66" charset="-78"/>
                <a:cs typeface="Arabic Typesetting" panose="03020402040406030203" pitchFamily="66" charset="-78"/>
              </a:rPr>
              <a:t>Hohenschwangau</a:t>
            </a:r>
            <a:endParaRPr lang="en-AU"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42168923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2296" y="2022043"/>
            <a:ext cx="4019704" cy="535960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432" y="-142647"/>
            <a:ext cx="4925568" cy="369417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813" y="-142647"/>
            <a:ext cx="9465868" cy="7099402"/>
          </a:xfrm>
          <a:prstGeom prst="rect">
            <a:avLst/>
          </a:prstGeom>
        </p:spPr>
      </p:pic>
    </p:spTree>
    <p:extLst>
      <p:ext uri="{BB962C8B-B14F-4D97-AF65-F5344CB8AC3E}">
        <p14:creationId xmlns:p14="http://schemas.microsoft.com/office/powerpoint/2010/main" val="26702698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882" y="-31636"/>
            <a:ext cx="9425239" cy="706893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42" y="-29370"/>
            <a:ext cx="6242077" cy="468155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66803"/>
            <a:ext cx="5766535" cy="2581835"/>
          </a:xfrm>
          <a:prstGeom prst="rect">
            <a:avLst/>
          </a:prstGeom>
        </p:spPr>
      </p:pic>
    </p:spTree>
    <p:extLst>
      <p:ext uri="{BB962C8B-B14F-4D97-AF65-F5344CB8AC3E}">
        <p14:creationId xmlns:p14="http://schemas.microsoft.com/office/powerpoint/2010/main" val="3483901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993" y="2755899"/>
            <a:ext cx="6926036" cy="498225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24833" y="924831"/>
            <a:ext cx="7398657" cy="554899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2986" y="-1681061"/>
            <a:ext cx="7230900" cy="4720633"/>
          </a:xfrm>
          <a:prstGeom prst="rect">
            <a:avLst/>
          </a:prstGeom>
        </p:spPr>
      </p:pic>
    </p:spTree>
    <p:extLst>
      <p:ext uri="{BB962C8B-B14F-4D97-AF65-F5344CB8AC3E}">
        <p14:creationId xmlns:p14="http://schemas.microsoft.com/office/powerpoint/2010/main" val="1067237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Key Notes</a:t>
            </a:r>
            <a:endParaRPr lang="en-AU" dirty="0"/>
          </a:p>
        </p:txBody>
      </p:sp>
      <p:sp>
        <p:nvSpPr>
          <p:cNvPr id="3" name="Content Placeholder 2"/>
          <p:cNvSpPr>
            <a:spLocks noGrp="1"/>
          </p:cNvSpPr>
          <p:nvPr>
            <p:ph idx="1"/>
          </p:nvPr>
        </p:nvSpPr>
        <p:spPr/>
        <p:txBody>
          <a:bodyPr/>
          <a:lstStyle/>
          <a:p>
            <a:pPr marL="0" indent="0">
              <a:buNone/>
            </a:pPr>
            <a:r>
              <a:rPr lang="en-AU" dirty="0" smtClean="0"/>
              <a:t>Page 102</a:t>
            </a:r>
          </a:p>
        </p:txBody>
      </p:sp>
    </p:spTree>
    <p:extLst>
      <p:ext uri="{BB962C8B-B14F-4D97-AF65-F5344CB8AC3E}">
        <p14:creationId xmlns:p14="http://schemas.microsoft.com/office/powerpoint/2010/main" val="619408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871910" y="871910"/>
            <a:ext cx="6975282" cy="523146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1461" y="0"/>
            <a:ext cx="7184273" cy="37609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460" y="3760967"/>
            <a:ext cx="6960540" cy="3475083"/>
          </a:xfrm>
          <a:prstGeom prst="rect">
            <a:avLst/>
          </a:prstGeom>
        </p:spPr>
      </p:pic>
    </p:spTree>
    <p:extLst>
      <p:ext uri="{BB962C8B-B14F-4D97-AF65-F5344CB8AC3E}">
        <p14:creationId xmlns:p14="http://schemas.microsoft.com/office/powerpoint/2010/main" val="741414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0748"/>
            <a:ext cx="4688455" cy="625127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674" y="2615979"/>
            <a:ext cx="7736152" cy="434414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14" y="2341658"/>
            <a:ext cx="6021788" cy="451634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225" y="0"/>
            <a:ext cx="7597776" cy="2615979"/>
          </a:xfrm>
          <a:prstGeom prst="rect">
            <a:avLst/>
          </a:prstGeom>
        </p:spPr>
      </p:pic>
    </p:spTree>
    <p:extLst>
      <p:ext uri="{BB962C8B-B14F-4D97-AF65-F5344CB8AC3E}">
        <p14:creationId xmlns:p14="http://schemas.microsoft.com/office/powerpoint/2010/main" val="655429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5353" y="1097280"/>
            <a:ext cx="9144000" cy="68580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79513"/>
            <a:ext cx="5304515" cy="707268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3671" y="-1041620"/>
            <a:ext cx="7225553" cy="5419165"/>
          </a:xfrm>
          <a:prstGeom prst="rect">
            <a:avLst/>
          </a:prstGeom>
        </p:spPr>
      </p:pic>
    </p:spTree>
    <p:extLst>
      <p:ext uri="{BB962C8B-B14F-4D97-AF65-F5344CB8AC3E}">
        <p14:creationId xmlns:p14="http://schemas.microsoft.com/office/powerpoint/2010/main" val="16026144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128</Words>
  <Application>Microsoft Office PowerPoint</Application>
  <PresentationFormat>Custom</PresentationFormat>
  <Paragraphs>18</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 </vt:lpstr>
      <vt:lpstr>PowerPoint Presentation</vt:lpstr>
      <vt:lpstr>PowerPoint Presentation</vt:lpstr>
      <vt:lpstr>PowerPoint Presentation</vt:lpstr>
      <vt:lpstr>PowerPoint Presentation</vt:lpstr>
      <vt:lpstr>Key Notes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Castles</dc:title>
  <dc:creator>Rebecca Donavon</dc:creator>
  <cp:lastModifiedBy>DONAVON Rebecca</cp:lastModifiedBy>
  <cp:revision>15</cp:revision>
  <dcterms:created xsi:type="dcterms:W3CDTF">2015-03-18T12:17:34Z</dcterms:created>
  <dcterms:modified xsi:type="dcterms:W3CDTF">2016-09-09T05:27:06Z</dcterms:modified>
</cp:coreProperties>
</file>